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8F8A-AFFD-4013-A110-FB85D4BC8952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D81A-3688-4263-AE55-F97E7AA0A7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271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8F8A-AFFD-4013-A110-FB85D4BC8952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D81A-3688-4263-AE55-F97E7AA0A7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13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8F8A-AFFD-4013-A110-FB85D4BC8952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D81A-3688-4263-AE55-F97E7AA0A7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670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8F8A-AFFD-4013-A110-FB85D4BC8952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D81A-3688-4263-AE55-F97E7AA0A7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604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8F8A-AFFD-4013-A110-FB85D4BC8952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D81A-3688-4263-AE55-F97E7AA0A7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405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8F8A-AFFD-4013-A110-FB85D4BC8952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D81A-3688-4263-AE55-F97E7AA0A7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576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8F8A-AFFD-4013-A110-FB85D4BC8952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D81A-3688-4263-AE55-F97E7AA0A7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310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8F8A-AFFD-4013-A110-FB85D4BC8952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D81A-3688-4263-AE55-F97E7AA0A7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669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8F8A-AFFD-4013-A110-FB85D4BC8952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D81A-3688-4263-AE55-F97E7AA0A7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276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8F8A-AFFD-4013-A110-FB85D4BC8952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D81A-3688-4263-AE55-F97E7AA0A7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348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8F8A-AFFD-4013-A110-FB85D4BC8952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D81A-3688-4263-AE55-F97E7AA0A7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81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B8F8A-AFFD-4013-A110-FB85D4BC8952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D81A-3688-4263-AE55-F97E7AA0A7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8792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45443"/>
            <a:ext cx="12192000" cy="2387600"/>
          </a:xfrm>
        </p:spPr>
        <p:txBody>
          <a:bodyPr/>
          <a:lstStyle/>
          <a:p>
            <a:r>
              <a:rPr lang="en-IN" dirty="0" smtClean="0"/>
              <a:t>BUSINESS ETHICS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513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321_1724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84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321_1720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5" y="0"/>
            <a:ext cx="10090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93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321_1721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0"/>
            <a:ext cx="1089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12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321_1721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88" y="0"/>
            <a:ext cx="8988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8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321_1722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"/>
            <a:ext cx="12192000" cy="6615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05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321_1722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3" y="-1"/>
            <a:ext cx="10161587" cy="7301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82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321_1723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0"/>
            <a:ext cx="9282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70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321_1723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88" y="0"/>
            <a:ext cx="9928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35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321_1723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398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BUSINESS ETHICS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Windows User</dc:creator>
  <cp:lastModifiedBy>Dell</cp:lastModifiedBy>
  <cp:revision>3</cp:revision>
  <dcterms:created xsi:type="dcterms:W3CDTF">2020-03-21T11:58:05Z</dcterms:created>
  <dcterms:modified xsi:type="dcterms:W3CDTF">2020-05-17T11:08:46Z</dcterms:modified>
</cp:coreProperties>
</file>